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8A0"/>
    <a:srgbClr val="F4F7ED"/>
    <a:srgbClr val="7C9B3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581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637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940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6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15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77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143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6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94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92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81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53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C6DF3-028D-4D28-A2EA-0B7A318C7C63}" type="datetimeFigureOut">
              <a:rPr lang="nb-NO" smtClean="0"/>
              <a:t>07.03.2017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5CE33-E185-4B7D-930F-F2DB890B73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47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806586"/>
              </p:ext>
            </p:extLst>
          </p:nvPr>
        </p:nvGraphicFramePr>
        <p:xfrm>
          <a:off x="323528" y="332658"/>
          <a:ext cx="8424936" cy="619268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813075">
                <a:tc rowSpan="8">
                  <a:txBody>
                    <a:bodyPr/>
                    <a:lstStyle/>
                    <a:p>
                      <a:endParaRPr lang="nb-N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nb-NO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uice ITC" panose="04040403040A02020202" pitchFamily="82" charset="0"/>
                          <a:ea typeface="+mn-ea"/>
                          <a:cs typeface="+mn-cs"/>
                        </a:rPr>
                        <a:t>Foreldre:</a:t>
                      </a:r>
                      <a:endParaRPr lang="nb-NO" sz="1400" b="1" i="1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uice ITC" panose="04040403040A02020202" pitchFamily="8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nb-NO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uice ITC" panose="04040403040A02020202" pitchFamily="82" charset="0"/>
                          <a:ea typeface="+mn-ea"/>
                          <a:cs typeface="+mn-cs"/>
                        </a:rPr>
                        <a:t>Besteforeldre</a:t>
                      </a:r>
                      <a:r>
                        <a:rPr lang="nb-NO" sz="14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uice ITC" panose="04040403040A02020202" pitchFamily="82" charset="0"/>
                          <a:ea typeface="+mn-ea"/>
                          <a:cs typeface="+mn-cs"/>
                        </a:rPr>
                        <a:t>:</a:t>
                      </a:r>
                      <a:endParaRPr lang="nb-N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uice ITC" panose="04040403040A02020202" pitchFamily="82" charset="0"/>
                          <a:ea typeface="+mn-ea"/>
                          <a:cs typeface="+mn-cs"/>
                        </a:rPr>
                        <a:t>Oldeforeldre:</a:t>
                      </a:r>
                      <a:endParaRPr lang="nb-NO" sz="1200" dirty="0" smtClean="0"/>
                    </a:p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81307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8026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8026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8582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85828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4471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4471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000">
                          <a:srgbClr val="C5D8A0"/>
                        </a:gs>
                        <a:gs pos="43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F4F7ED"/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7110" y="1159004"/>
            <a:ext cx="20882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err="1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Cemilies</a:t>
            </a:r>
            <a:r>
              <a:rPr lang="nb-NO" sz="28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Godklump</a:t>
            </a:r>
            <a:endParaRPr lang="nb-NO" sz="2800" b="1" dirty="0" smtClean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  <a:p>
            <a:pPr algn="ctr"/>
            <a:r>
              <a:rPr lang="nb-NO" sz="28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“</a:t>
            </a:r>
            <a:r>
              <a:rPr lang="nb-NO" sz="2800" b="1" dirty="0" err="1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Bonnie</a:t>
            </a:r>
            <a:r>
              <a:rPr lang="nb-NO" sz="28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”</a:t>
            </a:r>
            <a:endParaRPr lang="nb-NO" sz="2800" b="1" dirty="0" smtClean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  <a:p>
            <a:pPr algn="ctr"/>
            <a:r>
              <a:rPr lang="nb-NO" sz="20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f.15.10.2016</a:t>
            </a:r>
            <a:endParaRPr lang="nb-NO" sz="2000" b="1" dirty="0" smtClean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402" y="559098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RL1 </a:t>
            </a:r>
            <a:r>
              <a:rPr lang="nb-NO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Chivalrous's</a:t>
            </a:r>
            <a:r>
              <a:rPr lang="nb-NO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 Vida </a:t>
            </a:r>
            <a:r>
              <a:rPr lang="nb-NO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Vanette</a:t>
            </a:r>
            <a:r>
              <a:rPr lang="nb-NO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"Irma" </a:t>
            </a:r>
            <a:endParaRPr lang="nb-NO" b="1" dirty="0" smtClean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7712" y="65077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Vinbergets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Lille John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“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Lilljohn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”</a:t>
            </a:r>
            <a:endParaRPr lang="nb-NO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8890" y="5076087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DUCH </a:t>
            </a:r>
            <a:r>
              <a:rPr lang="sv-SE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CH </a:t>
            </a:r>
            <a:r>
              <a:rPr lang="sv-SE" sz="1600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Angel’s</a:t>
            </a:r>
            <a:r>
              <a:rPr lang="sv-SE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</a:t>
            </a:r>
            <a:endParaRPr lang="sv-SE" sz="1600" b="1" dirty="0" smtClean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  <a:p>
            <a:pPr algn="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Pride Jasmin</a:t>
            </a:r>
          </a:p>
          <a:p>
            <a:pPr algn="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”Jasmin” </a:t>
            </a:r>
            <a:endParaRPr lang="nb-NO" sz="1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284984"/>
            <a:ext cx="163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CH Angel's Pride Benjamin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Button </a:t>
            </a:r>
            <a:endParaRPr lang="nb-NO" sz="1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5199197"/>
            <a:ext cx="109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Sanicro Escapade </a:t>
            </a:r>
            <a:endParaRPr lang="nb-NO" sz="1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4533" y="4221088"/>
            <a:ext cx="195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Ch. Angel's Pride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Next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Topmodel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“Heidi”</a:t>
            </a:r>
            <a:endParaRPr lang="nb-NO" sz="1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240" y="3501008"/>
            <a:ext cx="195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Maibee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Moffat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  <a:p>
            <a:pPr algn="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“Johnny”</a:t>
            </a:r>
            <a:endParaRPr lang="nb-NO" sz="1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3573" y="797803"/>
            <a:ext cx="94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Vouges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Terrence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“Terry”</a:t>
            </a:r>
            <a:endParaRPr lang="nb-NO" sz="1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2602" y="2035006"/>
            <a:ext cx="169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Vinbergets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Black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Beauty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“Bella”</a:t>
            </a:r>
            <a:endParaRPr lang="nb-NO" sz="1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2240" y="61197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Zolohouse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</a:t>
            </a:r>
          </a:p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Beachcomber </a:t>
            </a:r>
            <a:endParaRPr lang="nb-NO" sz="1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1416695"/>
            <a:ext cx="111616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Vouges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Hotmail </a:t>
            </a:r>
            <a:r>
              <a:rPr lang="en-US" sz="105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(tricolor)</a:t>
            </a:r>
            <a:endParaRPr lang="nb-NO" sz="105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4794" y="2707223"/>
            <a:ext cx="137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Encos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Carmencitha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(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Cita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) </a:t>
            </a:r>
            <a:endParaRPr lang="nb-NO" sz="1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pic>
        <p:nvPicPr>
          <p:cNvPr id="2" name="Picture 2" descr="http://www.kystcavalieren.com/uploads/4/8/3/7/48376063/p1030939_or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727" y1="52327" x2="51727" y2="52327"/>
                        <a14:foregroundMark x1="64818" y1="84906" x2="64818" y2="84906"/>
                        <a14:foregroundMark x1="50364" y1="53082" x2="50364" y2="53082"/>
                        <a14:backgroundMark x1="22364" y1="39497" x2="22364" y2="3949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1959" r="21303" b="6121"/>
          <a:stretch/>
        </p:blipFill>
        <p:spPr bwMode="auto">
          <a:xfrm rot="21422972">
            <a:off x="-44668" y="2492202"/>
            <a:ext cx="2677522" cy="2669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http://cemilie.com/onewebstatic/7b073afc71-irma-irma38.jpg-for-web-large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2" b="98353" l="9725" r="96514">
                        <a14:foregroundMark x1="37064" y1="34588" x2="37064" y2="34588"/>
                        <a14:foregroundMark x1="38716" y1="28000" x2="38716" y2="28000"/>
                        <a14:foregroundMark x1="37615" y1="39059" x2="37615" y2="39059"/>
                        <a14:foregroundMark x1="37064" y1="44941" x2="37064" y2="44941"/>
                        <a14:foregroundMark x1="37064" y1="40471" x2="37064" y2="40471"/>
                        <a14:foregroundMark x1="36330" y1="49882" x2="36330" y2="49882"/>
                        <a14:foregroundMark x1="35963" y1="53412" x2="35963" y2="53412"/>
                        <a14:foregroundMark x1="35046" y1="56471" x2="35046" y2="56471"/>
                        <a14:foregroundMark x1="36330" y1="93882" x2="36330" y2="93882"/>
                        <a14:foregroundMark x1="56514" y1="79765" x2="56514" y2="79765"/>
                        <a14:foregroundMark x1="75596" y1="93176" x2="75596" y2="93176"/>
                        <a14:backgroundMark x1="28257" y1="99294" x2="28257" y2="99294"/>
                        <a14:backgroundMark x1="91927" y1="95529" x2="91927" y2="95529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88" t="8053" r="3033"/>
          <a:stretch/>
        </p:blipFill>
        <p:spPr bwMode="auto">
          <a:xfrm>
            <a:off x="2590278" y="3427395"/>
            <a:ext cx="1981722" cy="208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6" name="Picture 35" descr="http://www.angelspride.de/angelspride/championpics/jasmine2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2" b="97538" l="1363" r="97274">
                        <a14:foregroundMark x1="69847" y1="36174" x2="69847" y2="36174"/>
                        <a14:foregroundMark x1="66951" y1="31818" x2="66951" y2="31818"/>
                        <a14:foregroundMark x1="66269" y1="32765" x2="66610" y2="33712"/>
                        <a14:foregroundMark x1="67632" y1="35417" x2="68313" y2="35606"/>
                        <a14:foregroundMark x1="70528" y1="30492" x2="70528" y2="30492"/>
                        <a14:foregroundMark x1="91482" y1="60606" x2="91482" y2="60606"/>
                        <a14:foregroundMark x1="92845" y1="62879" x2="92845" y2="62879"/>
                        <a14:foregroundMark x1="92334" y1="65341" x2="92334" y2="65341"/>
                        <a14:foregroundMark x1="92164" y1="61932" x2="92164" y2="61932"/>
                        <a14:foregroundMark x1="88927" y1="51705" x2="88927" y2="51705"/>
                        <a14:foregroundMark x1="87905" y1="48295" x2="87905" y2="48295"/>
                        <a14:foregroundMark x1="8859" y1="58902" x2="8859" y2="58902"/>
                        <a14:foregroundMark x1="7666" y1="64205" x2="7666" y2="64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81" y="5013176"/>
            <a:ext cx="1803731" cy="1622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8" name="Picture 37" descr="http://cemilie.com/onewebstatic/5fccad4c09-irma-angels%20pride%20next%20topmodell2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20" l="0" r="100000">
                        <a14:foregroundMark x1="32624" y1="86832" x2="32624" y2="86832"/>
                        <a14:foregroundMark x1="66532" y1="62418" x2="66532" y2="62418"/>
                        <a14:foregroundMark x1="59274" y1="69935" x2="59274" y2="69935"/>
                        <a14:foregroundMark x1="57661" y1="75163" x2="57661" y2="75163"/>
                        <a14:foregroundMark x1="43145" y1="86275" x2="43145" y2="86275"/>
                        <a14:backgroundMark x1="65957" y1="94275" x2="65957" y2="94275"/>
                        <a14:backgroundMark x1="15323" y1="11438" x2="19355" y2="9804"/>
                        <a14:backgroundMark x1="91532" y1="5556" x2="91532" y2="5556"/>
                        <a14:backgroundMark x1="97581" y1="10458" x2="97581" y2="10458"/>
                        <a14:backgroundMark x1="83871" y1="5556" x2="83871" y2="5556"/>
                        <a14:backgroundMark x1="76613" y1="4575" x2="76613" y2="4575"/>
                        <a14:backgroundMark x1="70968" y1="3922" x2="70968" y2="3922"/>
                        <a14:backgroundMark x1="37097" y1="4902" x2="37097" y2="4902"/>
                        <a14:backgroundMark x1="31048" y1="6863" x2="31048" y2="6863"/>
                        <a14:backgroundMark x1="27016" y1="9477" x2="27016" y2="9477"/>
                        <a14:backgroundMark x1="24194" y1="12418" x2="22177" y2="13399"/>
                        <a14:backgroundMark x1="20565" y1="16340" x2="20565" y2="16340"/>
                        <a14:backgroundMark x1="16532" y1="20261" x2="16532" y2="20261"/>
                        <a14:backgroundMark x1="12903" y1="24510" x2="12903" y2="24510"/>
                        <a14:backgroundMark x1="10081" y1="26797" x2="10081" y2="26797"/>
                        <a14:backgroundMark x1="8065" y1="28758" x2="8065" y2="28758"/>
                        <a14:backgroundMark x1="5645" y1="14052" x2="5645" y2="14052"/>
                        <a14:backgroundMark x1="8065" y1="34967" x2="8065" y2="34967"/>
                        <a14:backgroundMark x1="10484" y1="33333" x2="10484" y2="33333"/>
                        <a14:backgroundMark x1="13710" y1="31373" x2="13710" y2="31373"/>
                        <a14:backgroundMark x1="20968" y1="21895" x2="20968" y2="21895"/>
                        <a14:backgroundMark x1="26210" y1="17320" x2="27419" y2="16340"/>
                        <a14:backgroundMark x1="29839" y1="13072" x2="29839" y2="13072"/>
                        <a14:backgroundMark x1="32661" y1="11111" x2="34274" y2="9804"/>
                        <a14:backgroundMark x1="36694" y1="8497" x2="37903" y2="7843"/>
                        <a14:backgroundMark x1="39113" y1="6209" x2="40726" y2="5229"/>
                        <a14:backgroundMark x1="16129" y1="4902" x2="16129" y2="4902"/>
                        <a14:backgroundMark x1="17742" y1="3595" x2="18952" y2="3268"/>
                        <a14:backgroundMark x1="8871" y1="6863" x2="8871" y2="6863"/>
                        <a14:backgroundMark x1="6452" y1="18627" x2="6452" y2="18627"/>
                        <a14:backgroundMark x1="6855" y1="39216" x2="6855" y2="39216"/>
                        <a14:backgroundMark x1="8871" y1="37582" x2="9677" y2="35294"/>
                        <a14:backgroundMark x1="12500" y1="31373" x2="12903" y2="30065"/>
                        <a14:backgroundMark x1="47581" y1="5882" x2="47581" y2="5882"/>
                        <a14:backgroundMark x1="53629" y1="3922" x2="53629" y2="3922"/>
                        <a14:backgroundMark x1="57258" y1="3268" x2="57258" y2="3268"/>
                        <a14:backgroundMark x1="89516" y1="4575" x2="89516" y2="4575"/>
                        <a14:backgroundMark x1="93145" y1="6863" x2="94355" y2="7190"/>
                        <a14:backgroundMark x1="97984" y1="9804" x2="97984" y2="9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97">
            <a:off x="7899410" y="4051020"/>
            <a:ext cx="921062" cy="113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9" name="Picture 38" descr="http://cemilie.com/onewebstatic/d07bbc563c-irma-maibee%20moffat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25" l="0" r="99574">
                        <a14:foregroundMark x1="40122" y1="14100" x2="41344" y2="14657"/>
                        <a14:foregroundMark x1="63747" y1="25974" x2="63747" y2="25974"/>
                        <a14:foregroundMark x1="71690" y1="38961" x2="72098" y2="39889"/>
                        <a14:foregroundMark x1="73931" y1="46939" x2="74338" y2="48609"/>
                        <a14:foregroundMark x1="72505" y1="61039" x2="71894" y2="62523"/>
                        <a14:foregroundMark x1="39715" y1="80148" x2="39104" y2="80148"/>
                        <a14:foregroundMark x1="33605" y1="72171" x2="30143" y2="68460"/>
                        <a14:foregroundMark x1="26477" y1="66605" x2="24644" y2="65121"/>
                        <a14:foregroundMark x1="19959" y1="57143" x2="21792" y2="53061"/>
                        <a14:foregroundMark x1="25458" y1="46568" x2="26477" y2="44712"/>
                        <a14:foregroundMark x1="28106" y1="39889" x2="29939" y2="36735"/>
                        <a14:foregroundMark x1="32383" y1="27644" x2="33401" y2="25603"/>
                        <a14:foregroundMark x1="36456" y1="22078" x2="41955" y2="20965"/>
                        <a14:foregroundMark x1="43992" y1="21892" x2="44603" y2="23933"/>
                        <a14:foregroundMark x1="43381" y1="25417" x2="41141" y2="30056"/>
                        <a14:foregroundMark x1="44603" y1="38776" x2="44603" y2="38776"/>
                        <a14:foregroundMark x1="46640" y1="39147" x2="47251" y2="37106"/>
                        <a14:foregroundMark x1="47251" y1="35436" x2="44603" y2="34694"/>
                        <a14:foregroundMark x1="41141" y1="35436" x2="40733" y2="37477"/>
                        <a14:foregroundMark x1="42974" y1="38404" x2="44603" y2="39147"/>
                        <a14:foregroundMark x1="45621" y1="39518" x2="46640" y2="39332"/>
                        <a14:foregroundMark x1="61303" y1="26531" x2="61303" y2="26531"/>
                        <a14:foregroundMark x1="60489" y1="24119" x2="61100" y2="21150"/>
                        <a14:foregroundMark x1="64358" y1="19109" x2="66599" y2="18367"/>
                        <a14:foregroundMark x1="75356" y1="17996" x2="78819" y2="19852"/>
                        <a14:foregroundMark x1="83096" y1="26345" x2="83503" y2="27829"/>
                        <a14:foregroundMark x1="84114" y1="34879" x2="84114" y2="35622"/>
                        <a14:foregroundMark x1="71690" y1="84416" x2="71690" y2="84416"/>
                        <a14:foregroundMark x1="77189" y1="85158" x2="78819" y2="85158"/>
                        <a14:foregroundMark x1="88187" y1="89981" x2="88187" y2="89981"/>
                        <a14:foregroundMark x1="82688" y1="91280" x2="81263" y2="91280"/>
                        <a14:foregroundMark x1="76171" y1="88683" x2="75356" y2="88126"/>
                        <a14:foregroundMark x1="74542" y1="86456" x2="74338" y2="85343"/>
                        <a14:foregroundMark x1="27088" y1="81262" x2="27088" y2="81262"/>
                        <a14:foregroundMark x1="21996" y1="76438" x2="18330" y2="73655"/>
                        <a14:foregroundMark x1="16497" y1="71243" x2="12627" y2="68460"/>
                        <a14:foregroundMark x1="12220" y1="68089" x2="13035" y2="67904"/>
                        <a14:foregroundMark x1="80041" y1="77365" x2="80041" y2="77365"/>
                        <a14:backgroundMark x1="14053" y1="96660" x2="14053" y2="96660"/>
                        <a14:backgroundMark x1="5703" y1="22263" x2="5703" y2="22263"/>
                        <a14:backgroundMark x1="18737" y1="11317" x2="18737" y2="11317"/>
                        <a14:backgroundMark x1="13849" y1="22635" x2="13849" y2="22635"/>
                        <a14:backgroundMark x1="9980" y1="34137" x2="9980" y2="34137"/>
                        <a14:backgroundMark x1="14664" y1="29128" x2="14664" y2="27829"/>
                        <a14:backgroundMark x1="16293" y1="25417" x2="16701" y2="23562"/>
                        <a14:backgroundMark x1="18126" y1="19852" x2="18534" y2="18738"/>
                        <a14:backgroundMark x1="20570" y1="14842" x2="21181" y2="13173"/>
                        <a14:backgroundMark x1="22403" y1="10946" x2="23014" y2="10019"/>
                        <a14:backgroundMark x1="25866" y1="7978" x2="28921" y2="6308"/>
                        <a14:backgroundMark x1="32383" y1="4082" x2="34420" y2="3711"/>
                        <a14:backgroundMark x1="35642" y1="2783" x2="37067" y2="2783"/>
                        <a14:backgroundMark x1="43381" y1="2968" x2="43381" y2="2968"/>
                        <a14:backgroundMark x1="82485" y1="5937" x2="83299" y2="6122"/>
                        <a14:backgroundMark x1="87576" y1="7236" x2="90428" y2="8534"/>
                        <a14:backgroundMark x1="94501" y1="10761" x2="95316" y2="11503"/>
                        <a14:backgroundMark x1="95927" y1="12059" x2="96538" y2="12987"/>
                        <a14:backgroundMark x1="96945" y1="13729" x2="97963" y2="15399"/>
                        <a14:backgroundMark x1="5703" y1="38219" x2="5703" y2="42486"/>
                        <a14:backgroundMark x1="5295" y1="43043" x2="5295" y2="43414"/>
                        <a14:backgroundMark x1="4684" y1="44341" x2="4684" y2="45083"/>
                        <a14:backgroundMark x1="4684" y1="46382" x2="4481" y2="47310"/>
                        <a14:backgroundMark x1="4481" y1="50093" x2="4481" y2="50093"/>
                        <a14:backgroundMark x1="4481" y1="51577" x2="4481" y2="52319"/>
                        <a14:backgroundMark x1="4073" y1="54917" x2="4073" y2="54917"/>
                        <a14:backgroundMark x1="3666" y1="55844" x2="3666" y2="55844"/>
                        <a14:backgroundMark x1="3666" y1="57328" x2="3666" y2="57885"/>
                        <a14:backgroundMark x1="3666" y1="59184" x2="3666" y2="59184"/>
                        <a14:backgroundMark x1="5703" y1="96289" x2="5703" y2="96289"/>
                        <a14:backgroundMark x1="8554" y1="95362" x2="9369" y2="95176"/>
                        <a14:backgroundMark x1="12016" y1="93321" x2="12424" y2="93135"/>
                        <a14:backgroundMark x1="16090" y1="93321" x2="16904" y2="93506"/>
                        <a14:backgroundMark x1="18737" y1="94249" x2="18737" y2="94249"/>
                        <a14:backgroundMark x1="96945" y1="20408" x2="96334" y2="20408"/>
                        <a14:backgroundMark x1="94297" y1="19295" x2="93279" y2="18738"/>
                        <a14:backgroundMark x1="92464" y1="17996" x2="91853" y2="17440"/>
                        <a14:backgroundMark x1="89409" y1="15399" x2="88391" y2="14842"/>
                        <a14:backgroundMark x1="86558" y1="13729" x2="86558" y2="13729"/>
                        <a14:backgroundMark x1="79837" y1="7978" x2="79837" y2="7978"/>
                        <a14:backgroundMark x1="78411" y1="7236" x2="77597" y2="6865"/>
                        <a14:backgroundMark x1="76578" y1="6494" x2="75356" y2="5937"/>
                        <a14:backgroundMark x1="71487" y1="4638" x2="71079" y2="4638"/>
                        <a14:backgroundMark x1="69857" y1="4453" x2="69043" y2="4453"/>
                        <a14:backgroundMark x1="60896" y1="1855" x2="60896" y2="1855"/>
                        <a14:backgroundMark x1="57841" y1="1670" x2="56619" y2="1670"/>
                        <a14:backgroundMark x1="51935" y1="1855" x2="51935" y2="1855"/>
                        <a14:backgroundMark x1="51120" y1="1855" x2="50305" y2="1855"/>
                        <a14:backgroundMark x1="48880" y1="1855" x2="47862" y2="1855"/>
                        <a14:backgroundMark x1="43992" y1="2226" x2="43177" y2="2412"/>
                        <a14:backgroundMark x1="65580" y1="2597" x2="65580" y2="2597"/>
                        <a14:backgroundMark x1="98574" y1="28015" x2="98574" y2="28015"/>
                        <a14:backgroundMark x1="98167" y1="30798" x2="98167" y2="30798"/>
                        <a14:backgroundMark x1="98778" y1="29685" x2="98778" y2="2968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20" y="3222025"/>
            <a:ext cx="975440" cy="107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40" name="Picture 39" descr="http://storage.hundpoolen.com/files/b5f7a197-3328-4a73-a6ca-430e93983e65/e68a3abd-c422-49c3-b2d4-ba5f4f19fd562.jp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0727" y1="51333" x2="60727" y2="51333"/>
                        <a14:foregroundMark x1="2182" y1="73667" x2="2182" y2="73667"/>
                        <a14:foregroundMark x1="2909" y1="74333" x2="3273" y2="75000"/>
                        <a14:foregroundMark x1="3636" y1="76333" x2="3636" y2="76667"/>
                        <a14:foregroundMark x1="4000" y1="77667" x2="4364" y2="78333"/>
                        <a14:foregroundMark x1="96000" y1="46000" x2="96000" y2="46000"/>
                        <a14:backgroundMark x1="3636" y1="38667" x2="3636" y2="38667"/>
                        <a14:backgroundMark x1="6182" y1="39000" x2="6182" y2="39000"/>
                        <a14:backgroundMark x1="5455" y1="39667" x2="5091" y2="40000"/>
                        <a14:backgroundMark x1="4000" y1="40333" x2="4000" y2="40333"/>
                        <a14:backgroundMark x1="1455" y1="42000" x2="1455" y2="42000"/>
                        <a14:backgroundMark x1="1091" y1="43667" x2="1091" y2="43667"/>
                        <a14:backgroundMark x1="3636" y1="98333" x2="3636" y2="98333"/>
                        <a14:backgroundMark x1="2182" y1="96333" x2="2182" y2="96333"/>
                        <a14:backgroundMark x1="1455" y1="97667" x2="1455" y2="97667"/>
                        <a14:backgroundMark x1="2545" y1="99333" x2="3636" y2="99333"/>
                        <a14:backgroundMark x1="5818" y1="98000" x2="5818" y2="98000"/>
                        <a14:backgroundMark x1="4364" y1="96333" x2="4000" y2="96000"/>
                        <a14:backgroundMark x1="2182" y1="94667" x2="2182" y2="94667"/>
                        <a14:backgroundMark x1="1455" y1="92000" x2="1455" y2="92000"/>
                        <a14:backgroundMark x1="1091" y1="89667" x2="1091" y2="89667"/>
                        <a14:backgroundMark x1="1091" y1="87667" x2="1091" y2="87667"/>
                        <a14:backgroundMark x1="1091" y1="71333" x2="1091" y2="71333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31" y="1213302"/>
            <a:ext cx="1902914" cy="207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516" b="95198" l="1928" r="95868">
                        <a14:foregroundMark x1="90634" y1="40084" x2="90634" y2="40084"/>
                        <a14:foregroundMark x1="90358" y1="37996" x2="90358" y2="37996"/>
                        <a14:foregroundMark x1="89256" y1="36952" x2="89256" y2="36952"/>
                        <a14:foregroundMark x1="89256" y1="35491" x2="89256" y2="35491"/>
                        <a14:foregroundMark x1="88981" y1="34656" x2="88981" y2="34656"/>
                        <a14:foregroundMark x1="88154" y1="32359" x2="88154" y2="32359"/>
                        <a14:foregroundMark x1="88154" y1="30689" x2="87879" y2="29645"/>
                        <a14:foregroundMark x1="87328" y1="28184" x2="87052" y2="27557"/>
                        <a14:foregroundMark x1="86501" y1="26305" x2="86501" y2="26305"/>
                        <a14:foregroundMark x1="92837" y1="39666" x2="92837" y2="39666"/>
                        <a14:foregroundMark x1="92837" y1="40501" x2="93113" y2="41127"/>
                        <a14:foregroundMark x1="93113" y1="41962" x2="93113" y2="41962"/>
                        <a14:foregroundMark x1="93113" y1="43424" x2="93113" y2="43424"/>
                        <a14:foregroundMark x1="93113" y1="44885" x2="93113" y2="44885"/>
                        <a14:foregroundMark x1="93113" y1="46138" x2="93113" y2="46138"/>
                        <a14:foregroundMark x1="92837" y1="47182" x2="92837" y2="47182"/>
                        <a14:foregroundMark x1="92562" y1="48225" x2="92562" y2="48225"/>
                        <a14:foregroundMark x1="92011" y1="48852" x2="92011" y2="48852"/>
                        <a14:foregroundMark x1="91460" y1="49896" x2="91460" y2="49896"/>
                        <a14:foregroundMark x1="16529" y1="84760" x2="11846" y2="83299"/>
                        <a14:backgroundMark x1="91736" y1="38622" x2="91736" y2="38622"/>
                        <a14:backgroundMark x1="93388" y1="36117" x2="93388" y2="36117"/>
                        <a14:backgroundMark x1="96970" y1="43006" x2="96970" y2="43006"/>
                        <a14:backgroundMark x1="90634" y1="39248" x2="90634" y2="39248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9568" y="1761611"/>
            <a:ext cx="1333790" cy="176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5" name="Picture 34" descr="http://www.angelspride.de/angelspride/graphics/nadine_dez2012/benni1.jpg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146" b="99285" l="3167" r="95667">
                        <a14:foregroundMark x1="85000" y1="34335" x2="85000" y2="34335"/>
                        <a14:foregroundMark x1="87167" y1="37339" x2="87167" y2="37339"/>
                        <a14:foregroundMark x1="88000" y1="39914" x2="88000" y2="39914"/>
                        <a14:foregroundMark x1="70667" y1="19456" x2="70667" y2="19456"/>
                        <a14:foregroundMark x1="65833" y1="13305" x2="65833" y2="13305"/>
                        <a14:foregroundMark x1="67667" y1="15021" x2="67667" y2="15021"/>
                        <a14:foregroundMark x1="73667" y1="18884" x2="73667" y2="18884"/>
                        <a14:foregroundMark x1="61667" y1="27611" x2="61667" y2="27611"/>
                        <a14:foregroundMark x1="63167" y1="30758" x2="63167" y2="30758"/>
                        <a14:foregroundMark x1="35333" y1="33047" x2="35333" y2="33047"/>
                        <a14:foregroundMark x1="37500" y1="34049" x2="37667" y2="33047"/>
                        <a14:foregroundMark x1="39833" y1="31474" x2="39833" y2="31474"/>
                        <a14:foregroundMark x1="40167" y1="29757" x2="40167" y2="28898"/>
                        <a14:foregroundMark x1="39500" y1="28183" x2="40667" y2="27897"/>
                        <a14:foregroundMark x1="53833" y1="38484" x2="53833" y2="38484"/>
                        <a14:foregroundMark x1="51500" y1="35050" x2="51500" y2="35050"/>
                        <a14:foregroundMark x1="50333" y1="35336" x2="50667" y2="38197"/>
                        <a14:foregroundMark x1="52667" y1="40773" x2="53833" y2="42346"/>
                        <a14:foregroundMark x1="54167" y1="43348" x2="54167" y2="43348"/>
                        <a14:foregroundMark x1="55167" y1="44635" x2="55167" y2="44635"/>
                        <a14:foregroundMark x1="57500" y1="44921" x2="56333" y2="43062"/>
                        <a14:foregroundMark x1="55667" y1="41488" x2="55667" y2="41488"/>
                        <a14:foregroundMark x1="38000" y1="13448" x2="38000" y2="13448"/>
                        <a14:foregroundMark x1="42500" y1="12732" x2="42500" y2="12732"/>
                        <a14:foregroundMark x1="38667" y1="15021" x2="38667" y2="15021"/>
                        <a14:foregroundMark x1="40667" y1="13734" x2="40667" y2="13734"/>
                        <a14:foregroundMark x1="35667" y1="15308" x2="35667" y2="15308"/>
                        <a14:foregroundMark x1="32667" y1="15880" x2="32667" y2="15880"/>
                        <a14:foregroundMark x1="28000" y1="16452" x2="28000" y2="16452"/>
                        <a14:foregroundMark x1="33500" y1="14449" x2="33500" y2="14449"/>
                        <a14:foregroundMark x1="35833" y1="14163" x2="35833" y2="14163"/>
                        <a14:foregroundMark x1="32333" y1="14306" x2="32333" y2="14306"/>
                        <a14:foregroundMark x1="31500" y1="15308" x2="31500" y2="15308"/>
                        <a14:foregroundMark x1="30500" y1="15594" x2="30500" y2="15594"/>
                        <a14:foregroundMark x1="48333" y1="12017" x2="48333" y2="12017"/>
                        <a14:foregroundMark x1="49000" y1="11874" x2="49000" y2="11874"/>
                        <a14:foregroundMark x1="49833" y1="11874" x2="49833" y2="11874"/>
                        <a14:foregroundMark x1="51333" y1="11874" x2="51333" y2="11874"/>
                        <a14:foregroundMark x1="51833" y1="11874" x2="52333" y2="11731"/>
                        <a14:foregroundMark x1="52833" y1="11588" x2="52833" y2="11588"/>
                        <a14:foregroundMark x1="53667" y1="11588" x2="54000" y2="11588"/>
                        <a14:foregroundMark x1="54333" y1="11445" x2="54333" y2="11445"/>
                        <a14:foregroundMark x1="54833" y1="11445" x2="54833" y2="11445"/>
                        <a14:foregroundMark x1="55167" y1="11445" x2="55167" y2="11445"/>
                        <a14:foregroundMark x1="69333" y1="14306" x2="69333" y2="14306"/>
                        <a14:foregroundMark x1="66833" y1="13448" x2="66833" y2="13448"/>
                        <a14:foregroundMark x1="64167" y1="12876" x2="64167" y2="12876"/>
                        <a14:foregroundMark x1="62667" y1="13019" x2="62667" y2="13019"/>
                        <a14:foregroundMark x1="62167" y1="12876" x2="62167" y2="12876"/>
                        <a14:foregroundMark x1="60500" y1="12446" x2="60500" y2="12446"/>
                        <a14:foregroundMark x1="58833" y1="12017" x2="58833" y2="12017"/>
                        <a14:foregroundMark x1="84667" y1="34907" x2="84667" y2="34907"/>
                        <a14:foregroundMark x1="84000" y1="32618" x2="84000" y2="32618"/>
                        <a14:foregroundMark x1="83167" y1="29185" x2="83333" y2="29757"/>
                        <a14:foregroundMark x1="79167" y1="21745" x2="79167" y2="21745"/>
                        <a14:foregroundMark x1="80000" y1="23605" x2="80000" y2="23605"/>
                        <a14:foregroundMark x1="81500" y1="25894" x2="81500" y2="25894"/>
                        <a14:foregroundMark x1="82167" y1="27182" x2="82167" y2="27182"/>
                        <a14:foregroundMark x1="80833" y1="24177" x2="80833" y2="24177"/>
                        <a14:foregroundMark x1="79833" y1="22604" x2="79833" y2="22604"/>
                        <a14:foregroundMark x1="82776" y1="88914" x2="82776" y2="88914"/>
                        <a14:foregroundMark x1="86889" y1="77605" x2="86889" y2="77605"/>
                        <a14:foregroundMark x1="85861" y1="30820" x2="85861" y2="30820"/>
                        <a14:foregroundMark x1="87661" y1="33481" x2="87661" y2="33481"/>
                        <a14:foregroundMark x1="89203" y1="37251" x2="89203" y2="37251"/>
                        <a14:foregroundMark x1="89460" y1="41020" x2="89460" y2="41020"/>
                        <a14:backgroundMark x1="88333" y1="29471" x2="88333" y2="29471"/>
                        <a14:backgroundMark x1="89000" y1="22175" x2="89000" y2="22175"/>
                        <a14:backgroundMark x1="83667" y1="23462" x2="83667" y2="2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30" y="3212976"/>
            <a:ext cx="161785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175" b="100000" l="0" r="99828">
                        <a14:foregroundMark x1="46998" y1="55474" x2="47170" y2="54161"/>
                        <a14:foregroundMark x1="41166" y1="15328" x2="41166" y2="15328"/>
                        <a14:foregroundMark x1="41338" y1="14599" x2="41681" y2="14307"/>
                        <a14:foregroundMark x1="43396" y1="13139" x2="43396" y2="13139"/>
                        <a14:foregroundMark x1="44597" y1="12847" x2="45455" y2="12847"/>
                        <a14:foregroundMark x1="46655" y1="12701" x2="47170" y2="12701"/>
                        <a14:foregroundMark x1="48542" y1="12555" x2="48885" y2="12555"/>
                        <a14:foregroundMark x1="49743" y1="12555" x2="49743" y2="12555"/>
                        <a14:foregroundMark x1="50943" y1="12555" x2="50943" y2="12555"/>
                        <a14:foregroundMark x1="52316" y1="12555" x2="52659" y2="12555"/>
                        <a14:foregroundMark x1="53345" y1="12701" x2="53688" y2="12701"/>
                        <a14:foregroundMark x1="55060" y1="12993" x2="55060" y2="12993"/>
                        <a14:foregroundMark x1="56432" y1="12993" x2="56432" y2="12993"/>
                        <a14:foregroundMark x1="57461" y1="13285" x2="57461" y2="13285"/>
                        <a14:foregroundMark x1="57804" y1="13431" x2="57804" y2="13431"/>
                        <a14:foregroundMark x1="58662" y1="13577" x2="59177" y2="13723"/>
                        <a14:foregroundMark x1="61063" y1="14161" x2="61407" y2="14161"/>
                        <a14:foregroundMark x1="62264" y1="14307" x2="62264" y2="14307"/>
                        <a14:foregroundMark x1="63122" y1="14307" x2="63636" y2="14307"/>
                        <a14:foregroundMark x1="64322" y1="14453" x2="65009" y2="14599"/>
                        <a14:foregroundMark x1="67238" y1="15328" x2="67238" y2="15328"/>
                        <a14:foregroundMark x1="67753" y1="15766" x2="67753" y2="15766"/>
                        <a14:foregroundMark x1="68439" y1="16058" x2="68439" y2="16058"/>
                        <a14:foregroundMark x1="69468" y1="16642" x2="69811" y2="16934"/>
                        <a14:foregroundMark x1="70154" y1="16934" x2="70154" y2="16934"/>
                        <a14:foregroundMark x1="70840" y1="17226" x2="71184" y2="17372"/>
                        <a14:foregroundMark x1="71698" y1="17518" x2="71698" y2="17518"/>
                        <a14:foregroundMark x1="72384" y1="17956" x2="72384" y2="17956"/>
                        <a14:foregroundMark x1="73242" y1="18102" x2="73242" y2="18102"/>
                        <a14:foregroundMark x1="73928" y1="18248" x2="74271" y2="18394"/>
                        <a14:foregroundMark x1="74957" y1="18394" x2="75472" y2="18540"/>
                        <a14:foregroundMark x1="75986" y1="18686" x2="76672" y2="18686"/>
                        <a14:foregroundMark x1="88336" y1="31095" x2="88679" y2="31533"/>
                        <a14:foregroundMark x1="89880" y1="32263" x2="90223" y2="32701"/>
                        <a14:foregroundMark x1="91081" y1="33577" x2="91424" y2="34015"/>
                        <a14:foregroundMark x1="92281" y1="35182" x2="92453" y2="35620"/>
                        <a14:foregroundMark x1="92967" y1="36788" x2="93139" y2="37372"/>
                        <a14:foregroundMark x1="31732" y1="59270" x2="31389" y2="57518"/>
                        <a14:foregroundMark x1="31732" y1="50657" x2="34820" y2="49635"/>
                        <a14:foregroundMark x1="44425" y1="50219" x2="45111" y2="52263"/>
                        <a14:foregroundMark x1="45455" y1="55182" x2="44254" y2="57372"/>
                        <a14:foregroundMark x1="41509" y1="58394" x2="35506" y2="52117"/>
                        <a14:foregroundMark x1="33962" y1="42920" x2="33962" y2="42920"/>
                        <a14:foregroundMark x1="41681" y1="43796" x2="42024" y2="43942"/>
                        <a14:foregroundMark x1="46312" y1="51533" x2="46827" y2="53285"/>
                        <a14:foregroundMark x1="47513" y1="56058" x2="47856" y2="57372"/>
                        <a14:foregroundMark x1="50086" y1="59416" x2="49914" y2="56934"/>
                        <a14:foregroundMark x1="49228" y1="51533" x2="48714" y2="49635"/>
                        <a14:foregroundMark x1="46312" y1="44234" x2="44082" y2="41022"/>
                        <a14:foregroundMark x1="39794" y1="39416" x2="38937" y2="39124"/>
                        <a14:foregroundMark x1="36707" y1="37956" x2="34477" y2="37956"/>
                        <a14:foregroundMark x1="29331" y1="40292" x2="26587" y2="42920"/>
                        <a14:foregroundMark x1="24871" y1="46715" x2="24357" y2="49927"/>
                        <a14:foregroundMark x1="23499" y1="55328" x2="23499" y2="56204"/>
                        <a14:foregroundMark x1="28988" y1="60438" x2="32590" y2="62044"/>
                        <a14:foregroundMark x1="38422" y1="63942" x2="40309" y2="64818"/>
                        <a14:foregroundMark x1="43053" y1="70219" x2="42196" y2="74015"/>
                        <a14:foregroundMark x1="39623" y1="77664" x2="39451" y2="79270"/>
                        <a14:foregroundMark x1="39451" y1="81168" x2="39451" y2="82628"/>
                        <a14:foregroundMark x1="57118" y1="88321" x2="56775" y2="88029"/>
                        <a14:foregroundMark x1="53859" y1="82336" x2="53516" y2="80146"/>
                        <a14:foregroundMark x1="52316" y1="73723" x2="51801" y2="72409"/>
                        <a14:foregroundMark x1="45455" y1="69343" x2="43053" y2="69489"/>
                        <a14:foregroundMark x1="38422" y1="69489" x2="37221" y2="69781"/>
                        <a14:foregroundMark x1="33105" y1="76788" x2="33791" y2="79416"/>
                        <a14:foregroundMark x1="34477" y1="83066" x2="34477" y2="83504"/>
                        <a14:foregroundMark x1="37736" y1="87883" x2="39794" y2="87737"/>
                        <a14:foregroundMark x1="47170" y1="86569" x2="47170" y2="86569"/>
                        <a14:foregroundMark x1="90223" y1="96350" x2="90223" y2="96350"/>
                        <a14:foregroundMark x1="52659" y1="84672" x2="52659" y2="84672"/>
                        <a14:foregroundMark x1="51458" y1="82628" x2="46312" y2="77080"/>
                        <a14:foregroundMark x1="45798" y1="76642" x2="44425" y2="76058"/>
                        <a14:foregroundMark x1="38937" y1="74599" x2="35678" y2="73285"/>
                        <a14:foregroundMark x1="34134" y1="72993" x2="32762" y2="74307"/>
                        <a14:foregroundMark x1="31218" y1="77372" x2="30703" y2="79124"/>
                        <a14:foregroundMark x1="30360" y1="83358" x2="30017" y2="84526"/>
                        <a14:foregroundMark x1="27273" y1="84964" x2="27273" y2="84964"/>
                        <a14:foregroundMark x1="28130" y1="88175" x2="28130" y2="88175"/>
                        <a14:foregroundMark x1="35334" y1="88905" x2="36707" y2="90365"/>
                        <a14:foregroundMark x1="38765" y1="91825" x2="39794" y2="92263"/>
                        <a14:foregroundMark x1="43568" y1="92117" x2="45111" y2="91971"/>
                        <a14:foregroundMark x1="51286" y1="91095" x2="52144" y2="90949"/>
                        <a14:foregroundMark x1="19039" y1="91095" x2="19039" y2="91095"/>
                        <a14:foregroundMark x1="16295" y1="94015" x2="16295" y2="94015"/>
                        <a14:foregroundMark x1="75815" y1="96350" x2="75815" y2="96350"/>
                        <a14:foregroundMark x1="75643" y1="95036" x2="75643" y2="95036"/>
                        <a14:foregroundMark x1="29331" y1="93139" x2="29331" y2="93139"/>
                        <a14:foregroundMark x1="41681" y1="94307" x2="41681" y2="94307"/>
                        <a14:foregroundMark x1="44597" y1="94307" x2="46141" y2="94307"/>
                        <a14:foregroundMark x1="55403" y1="94307" x2="56432" y2="94307"/>
                        <a14:foregroundMark x1="77358" y1="96642" x2="77358" y2="96642"/>
                        <a14:foregroundMark x1="81990" y1="95182" x2="82504" y2="94891"/>
                        <a14:foregroundMark x1="83533" y1="94015" x2="83533" y2="94015"/>
                        <a14:foregroundMark x1="81647" y1="93431" x2="81647" y2="93431"/>
                        <a14:foregroundMark x1="80617" y1="95474" x2="80617" y2="95474"/>
                        <a14:backgroundMark x1="6518" y1="28905" x2="6003" y2="29489"/>
                        <a14:backgroundMark x1="6003" y1="32701" x2="6003" y2="32701"/>
                        <a14:backgroundMark x1="6346" y1="34307" x2="6346" y2="34891"/>
                        <a14:backgroundMark x1="6175" y1="37518" x2="6175" y2="37518"/>
                        <a14:backgroundMark x1="5660" y1="41460" x2="5489" y2="41898"/>
                        <a14:backgroundMark x1="4288" y1="43796" x2="3945" y2="44088"/>
                        <a14:backgroundMark x1="2916" y1="46861" x2="2916" y2="46861"/>
                        <a14:backgroundMark x1="2058" y1="52993" x2="2058" y2="52993"/>
                        <a14:backgroundMark x1="2058" y1="64526" x2="2058" y2="64526"/>
                        <a14:backgroundMark x1="1715" y1="65839" x2="1715" y2="66131"/>
                        <a14:backgroundMark x1="1201" y1="48905" x2="1201" y2="48905"/>
                        <a14:backgroundMark x1="1715" y1="50365" x2="1887" y2="51241"/>
                        <a14:backgroundMark x1="1544" y1="54891" x2="1544" y2="54891"/>
                        <a14:backgroundMark x1="48370" y1="10073" x2="48370" y2="10073"/>
                        <a14:backgroundMark x1="65695" y1="13431" x2="65695" y2="13431"/>
                        <a14:backgroundMark x1="69468" y1="14891" x2="69468" y2="14891"/>
                        <a14:backgroundMark x1="72041" y1="15766" x2="72041" y2="15766"/>
                        <a14:backgroundMark x1="72213" y1="16934" x2="72213" y2="16934"/>
                        <a14:backgroundMark x1="90566" y1="19854" x2="90909" y2="20000"/>
                        <a14:backgroundMark x1="93997" y1="23504" x2="94683" y2="24234"/>
                        <a14:backgroundMark x1="95712" y1="26131" x2="95712" y2="26131"/>
                        <a14:backgroundMark x1="97599" y1="30219" x2="97599" y2="30949"/>
                        <a14:backgroundMark x1="98628" y1="33577" x2="98628" y2="33577"/>
                        <a14:backgroundMark x1="97942" y1="37080" x2="97942" y2="37080"/>
                        <a14:backgroundMark x1="98628" y1="41168" x2="98628" y2="41168"/>
                        <a14:backgroundMark x1="98971" y1="43796" x2="98971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1505948" cy="176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326" b="100000" l="8489" r="88433">
                        <a14:foregroundMark x1="18470" y1="80985" x2="18470" y2="80985"/>
                        <a14:foregroundMark x1="21455" y1="83858" x2="21455" y2="83858"/>
                        <a14:backgroundMark x1="12034" y1="86457" x2="12034" y2="86457"/>
                        <a14:backgroundMark x1="6063" y1="92339" x2="6063" y2="923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01460" y="2542647"/>
            <a:ext cx="1227912" cy="83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pic>
        <p:nvPicPr>
          <p:cNvPr id="43" name="Picture 42" descr="http://zolohouse.dinstudio.se/files/z.beachcomber.jpg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99" b="89967" l="9692" r="94714">
                        <a14:foregroundMark x1="37004" y1="67559" x2="37004" y2="67559"/>
                        <a14:foregroundMark x1="52423" y1="68562" x2="52423" y2="68562"/>
                        <a14:foregroundMark x1="60352" y1="68562" x2="60352" y2="68562"/>
                        <a14:foregroundMark x1="53304" y1="70569" x2="53304" y2="70569"/>
                        <a14:foregroundMark x1="48018" y1="70569" x2="48018" y2="70569"/>
                        <a14:foregroundMark x1="50220" y1="73244" x2="50220" y2="73244"/>
                        <a14:foregroundMark x1="41850" y1="71572" x2="41850" y2="71572"/>
                        <a14:foregroundMark x1="69604" y1="68227" x2="69604" y2="68227"/>
                        <a14:backgroundMark x1="14097" y1="82943" x2="14097" y2="82609"/>
                        <a14:backgroundMark x1="17181" y1="73579" x2="17181" y2="73579"/>
                        <a14:backgroundMark x1="18943" y1="69900" x2="18943" y2="69900"/>
                        <a14:backgroundMark x1="24670" y1="74582" x2="24670" y2="74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 bwMode="auto">
          <a:xfrm>
            <a:off x="7477591" y="95696"/>
            <a:ext cx="1342882" cy="138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44" name="Picture 43" descr="http://www.cederliz.com/images/simon_ute.jpg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" b="95600" l="0" r="100000">
                        <a14:foregroundMark x1="4315" y1="11200" x2="4315" y2="11200"/>
                        <a14:foregroundMark x1="5584" y1="10000" x2="5584" y2="10000"/>
                        <a14:foregroundMark x1="7614" y1="8800" x2="7614" y2="8800"/>
                        <a14:foregroundMark x1="4061" y1="12400" x2="4061" y2="12400"/>
                        <a14:foregroundMark x1="9645" y1="6800" x2="9645" y2="6800"/>
                        <a14:backgroundMark x1="6091" y1="56000" x2="6091" y2="56000"/>
                        <a14:backgroundMark x1="4315" y1="45600" x2="4315" y2="43600"/>
                        <a14:backgroundMark x1="3553" y1="38400" x2="3046" y2="36000"/>
                        <a14:backgroundMark x1="2538" y1="30000" x2="2538" y2="28800"/>
                        <a14:backgroundMark x1="2792" y1="5600" x2="2792" y2="5600"/>
                        <a14:backgroundMark x1="28426" y1="3600" x2="28934" y2="4400"/>
                        <a14:backgroundMark x1="33249" y1="6400" x2="35787" y2="6400"/>
                        <a14:backgroundMark x1="45431" y1="7200" x2="47462" y2="7200"/>
                        <a14:backgroundMark x1="59645" y1="10400" x2="61421" y2="10400"/>
                        <a14:backgroundMark x1="67005" y1="10800" x2="68274" y2="11200"/>
                        <a14:backgroundMark x1="91878" y1="42000" x2="91878" y2="42000"/>
                        <a14:backgroundMark x1="82741" y1="29200" x2="82741" y2="29200"/>
                        <a14:backgroundMark x1="72589" y1="24000" x2="70305" y2="23200"/>
                        <a14:backgroundMark x1="66244" y1="22400" x2="64975" y2="22000"/>
                        <a14:backgroundMark x1="59137" y1="18800" x2="57868" y2="18800"/>
                        <a14:backgroundMark x1="53807" y1="18800" x2="52538" y2="18800"/>
                        <a14:backgroundMark x1="49746" y1="19600" x2="47716" y2="20400"/>
                        <a14:backgroundMark x1="42640" y1="20800" x2="41878" y2="20800"/>
                        <a14:backgroundMark x1="77157" y1="32800" x2="77157" y2="32800"/>
                        <a14:backgroundMark x1="82487" y1="42400" x2="83503" y2="44400"/>
                        <a14:backgroundMark x1="85787" y1="46800" x2="87056" y2="48000"/>
                        <a14:backgroundMark x1="89086" y1="50400" x2="89848" y2="51600"/>
                        <a14:backgroundMark x1="5584" y1="26800" x2="5584" y2="26800"/>
                        <a14:backgroundMark x1="2538" y1="23600" x2="1777" y2="23200"/>
                        <a14:backgroundMark x1="1523" y1="8800" x2="1523" y2="8800"/>
                        <a14:backgroundMark x1="6853" y1="2000" x2="6853" y2="2000"/>
                        <a14:backgroundMark x1="10660" y1="2400" x2="1066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19" y="1888729"/>
            <a:ext cx="1364149" cy="86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pic>
        <p:nvPicPr>
          <p:cNvPr id="45" name="Picture 44" descr="http://ingrus.net/cavalier/pics/medium/16/med_50fd1d5aa8c45.jpg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6970" l="9016" r="100000">
                        <a14:foregroundMark x1="84426" y1="57239" x2="84426" y2="57239"/>
                        <a14:foregroundMark x1="85246" y1="53872" x2="85246" y2="53872"/>
                        <a14:foregroundMark x1="84836" y1="60269" x2="84836" y2="60269"/>
                        <a14:foregroundMark x1="84836" y1="61953" x2="84836" y2="61953"/>
                        <a14:foregroundMark x1="72131" y1="6734" x2="72131" y2="6734"/>
                        <a14:foregroundMark x1="77049" y1="7744" x2="77049" y2="7744"/>
                        <a14:foregroundMark x1="79918" y1="8418" x2="79918" y2="8418"/>
                        <a14:foregroundMark x1="78279" y1="8081" x2="78279" y2="8081"/>
                        <a14:foregroundMark x1="76230" y1="7744" x2="76230" y2="7744"/>
                        <a14:foregroundMark x1="74590" y1="7407" x2="74590" y2="7407"/>
                        <a14:foregroundMark x1="73361" y1="7407" x2="73361" y2="7407"/>
                        <a14:foregroundMark x1="70082" y1="7407" x2="70082" y2="7407"/>
                        <a14:foregroundMark x1="68033" y1="7407" x2="68033" y2="7407"/>
                        <a14:backgroundMark x1="99180" y1="27946" x2="99180" y2="27946"/>
                        <a14:backgroundMark x1="99180" y1="28620" x2="99180" y2="29293"/>
                        <a14:backgroundMark x1="98361" y1="53535" x2="98361" y2="52862"/>
                        <a14:backgroundMark x1="98361" y1="51852" x2="98361" y2="51852"/>
                        <a14:backgroundMark x1="98361" y1="48485" x2="98770" y2="48148"/>
                        <a14:backgroundMark x1="99180" y1="47138" x2="99180" y2="46801"/>
                        <a14:backgroundMark x1="99180" y1="46465" x2="99180" y2="45791"/>
                        <a14:backgroundMark x1="99180" y1="45455" x2="99180" y2="45455"/>
                        <a14:backgroundMark x1="98770" y1="43771" x2="98770" y2="43771"/>
                        <a14:backgroundMark x1="98770" y1="42761" x2="98770" y2="42424"/>
                        <a14:backgroundMark x1="98361" y1="41751" x2="98361" y2="41077"/>
                        <a14:backgroundMark x1="92213" y1="55219" x2="92213" y2="55219"/>
                        <a14:backgroundMark x1="90574" y1="55219" x2="90574" y2="55219"/>
                        <a14:backgroundMark x1="96311" y1="71380" x2="96311" y2="72054"/>
                        <a14:backgroundMark x1="97951" y1="74074" x2="98770" y2="76431"/>
                        <a14:backgroundMark x1="96721" y1="85522" x2="96721" y2="85522"/>
                        <a14:backgroundMark x1="95492" y1="83165" x2="95082" y2="82155"/>
                        <a14:backgroundMark x1="97951" y1="32323" x2="97951" y2="32323"/>
                        <a14:backgroundMark x1="88525" y1="53199" x2="88525" y2="53199"/>
                        <a14:backgroundMark x1="80328" y1="6397" x2="80328" y2="6397"/>
                        <a14:backgroundMark x1="78689" y1="6734" x2="78689" y2="6734"/>
                        <a14:backgroundMark x1="79508" y1="7744" x2="79508" y2="7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095">
            <a:off x="6815064" y="4719561"/>
            <a:ext cx="1180452" cy="143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7" name="Picture 36" descr="http://www.angelspride.de/angelspride/graphics/anastacia/stand3.jpg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984" b="94737" l="0" r="92517">
                        <a14:foregroundMark x1="21769" y1="86041" x2="21769" y2="86041"/>
                        <a14:foregroundMark x1="23980" y1="73455" x2="23980" y2="73455"/>
                        <a14:foregroundMark x1="22449" y1="76430" x2="22449" y2="76430"/>
                        <a14:foregroundMark x1="35544" y1="77574" x2="35544" y2="77574"/>
                        <a14:foregroundMark x1="36224" y1="72311" x2="36735" y2="72540"/>
                        <a14:foregroundMark x1="38435" y1="81693" x2="38435" y2="81693"/>
                        <a14:foregroundMark x1="35544" y1="80092" x2="35544" y2="80092"/>
                        <a14:foregroundMark x1="83673" y1="26545" x2="83673" y2="26545"/>
                        <a14:foregroundMark x1="84524" y1="26773" x2="84524" y2="26773"/>
                        <a14:foregroundMark x1="72619" y1="13043" x2="72619" y2="13043"/>
                        <a14:foregroundMark x1="77041" y1="12815" x2="77041" y2="12815"/>
                        <a14:backgroundMark x1="88265" y1="45995" x2="88265" y2="45995"/>
                        <a14:backgroundMark x1="84524" y1="54233" x2="84524" y2="54233"/>
                        <a14:backgroundMark x1="80272" y1="58810" x2="80272" y2="58810"/>
                        <a14:backgroundMark x1="45918" y1="76888" x2="45918" y2="76888"/>
                        <a14:backgroundMark x1="43027" y1="78490" x2="43027" y2="78490"/>
                        <a14:backgroundMark x1="45748" y1="74371" x2="45748" y2="74371"/>
                        <a14:backgroundMark x1="48810" y1="77117" x2="48810" y2="77117"/>
                        <a14:backgroundMark x1="42007" y1="77346" x2="42007" y2="77346"/>
                        <a14:backgroundMark x1="40306" y1="79405" x2="40306" y2="79405"/>
                        <a14:backgroundMark x1="33163" y1="79634" x2="33163" y2="79634"/>
                        <a14:backgroundMark x1="3231" y1="67048" x2="3741" y2="67506"/>
                        <a14:backgroundMark x1="20578" y1="73455" x2="20578" y2="73455"/>
                        <a14:backgroundMark x1="65646" y1="18764" x2="65646" y2="18764"/>
                        <a14:backgroundMark x1="2381" y1="64989" x2="2381" y2="64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5517232"/>
            <a:ext cx="1800200" cy="133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sp>
        <p:nvSpPr>
          <p:cNvPr id="11" name="TextBox 10"/>
          <p:cNvSpPr txBox="1"/>
          <p:nvPr/>
        </p:nvSpPr>
        <p:spPr>
          <a:xfrm>
            <a:off x="7308304" y="58772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CH. Angel’s Pride Anastacia </a:t>
            </a:r>
            <a:endParaRPr lang="nb-NO" sz="14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12575" y="1916832"/>
            <a:ext cx="133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Lyalands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Rooney The Loony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Juice ITC" panose="04040403040A02020202" pitchFamily="82" charset="0"/>
              </a:rPr>
              <a:t>“Simon”</a:t>
            </a:r>
            <a:endParaRPr lang="nb-NO" sz="1600" b="1" dirty="0">
              <a:solidFill>
                <a:schemeClr val="accent3">
                  <a:lumMod val="50000"/>
                </a:schemeClr>
              </a:solidFill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8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89</Words>
  <Application>Microsoft Office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Rolls-Royce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Unni Myrset</dc:creator>
  <cp:lastModifiedBy>Unni Myrset</cp:lastModifiedBy>
  <cp:revision>36</cp:revision>
  <dcterms:created xsi:type="dcterms:W3CDTF">2017-03-07T08:23:28Z</dcterms:created>
  <dcterms:modified xsi:type="dcterms:W3CDTF">2017-03-07T14:59:11Z</dcterms:modified>
</cp:coreProperties>
</file>